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65" r:id="rId5"/>
    <p:sldId id="257" r:id="rId6"/>
    <p:sldId id="266" r:id="rId7"/>
    <p:sldId id="258" r:id="rId8"/>
    <p:sldId id="267" r:id="rId9"/>
    <p:sldId id="259" r:id="rId10"/>
    <p:sldId id="268" r:id="rId11"/>
    <p:sldId id="263" r:id="rId12"/>
    <p:sldId id="269" r:id="rId13"/>
    <p:sldId id="260" r:id="rId14"/>
    <p:sldId id="270" r:id="rId15"/>
    <p:sldId id="262" r:id="rId16"/>
    <p:sldId id="271" r:id="rId17"/>
    <p:sldId id="261" r:id="rId18"/>
    <p:sldId id="272" r:id="rId19"/>
    <p:sldId id="264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6" autoAdjust="0"/>
  </p:normalViewPr>
  <p:slideViewPr>
    <p:cSldViewPr snapToGrid="0">
      <p:cViewPr>
        <p:scale>
          <a:sx n="46" d="100"/>
          <a:sy n="46" d="100"/>
        </p:scale>
        <p:origin x="336" y="199"/>
      </p:cViewPr>
      <p:guideLst/>
    </p:cSldViewPr>
  </p:slideViewPr>
  <p:outlineViewPr>
    <p:cViewPr>
      <p:scale>
        <a:sx n="33" d="100"/>
        <a:sy n="33" d="100"/>
      </p:scale>
      <p:origin x="0" y="-1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2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64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5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39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00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4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94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0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5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1917-7AE2-4839-B9F8-A1E739789DF5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34A6-BCFB-4FE3-8CAB-AF266C55D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39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uegaterapia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egaterapia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egaterapia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egaterap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meaprende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egaterapia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egaterap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umeaprendes.com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umeaprend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egaterapia.org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590333" y="0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3098800" y="1868238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4098" y="1249016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4" y="1249016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7297" y="27301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0" y="2730124"/>
            <a:ext cx="452969" cy="6745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91667" y="429531"/>
            <a:ext cx="6002866" cy="15696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SUBITIZACIÓN</a:t>
            </a:r>
          </a:p>
          <a:p>
            <a:pPr algn="ctr"/>
            <a:r>
              <a:rPr lang="es-ES" sz="3200" dirty="0" smtClean="0"/>
              <a:t>SERIES DE CÁLCULO ESTIMATIVO.</a:t>
            </a:r>
          </a:p>
          <a:p>
            <a:pPr algn="ctr"/>
            <a:r>
              <a:rPr lang="es-ES" sz="3200" smtClean="0"/>
              <a:t>1-2-3-4-5</a:t>
            </a:r>
            <a:endParaRPr lang="es-E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6"/>
              </a:rPr>
              <a:t>https</a:t>
            </a:r>
            <a:r>
              <a:rPr lang="es-ES" sz="1000" dirty="0">
                <a:hlinkClick r:id="rId6"/>
              </a:rPr>
              <a:t>://</a:t>
            </a:r>
            <a:r>
              <a:rPr lang="es-ES" sz="1000" dirty="0" smtClean="0">
                <a:hlinkClick r:id="rId6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1102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879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4794" r="13355" b="4868"/>
          <a:stretch/>
        </p:blipFill>
        <p:spPr>
          <a:xfrm>
            <a:off x="4294598" y="328773"/>
            <a:ext cx="3544584" cy="61953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4"/>
              </a:rPr>
              <a:t>https</a:t>
            </a:r>
            <a:r>
              <a:rPr lang="es-ES" sz="1000" dirty="0">
                <a:hlinkClick r:id="rId4"/>
              </a:rPr>
              <a:t>://</a:t>
            </a:r>
            <a:r>
              <a:rPr lang="es-ES" sz="1000" dirty="0" smtClean="0">
                <a:hlinkClick r:id="rId4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454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5747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4345" r="6445" b="4419"/>
          <a:stretch/>
        </p:blipFill>
        <p:spPr>
          <a:xfrm>
            <a:off x="288072" y="37005"/>
            <a:ext cx="2149154" cy="32158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4345" r="6445" b="4419"/>
          <a:stretch/>
        </p:blipFill>
        <p:spPr>
          <a:xfrm>
            <a:off x="2331054" y="37005"/>
            <a:ext cx="2149154" cy="32158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4345" r="6445" b="4419"/>
          <a:stretch/>
        </p:blipFill>
        <p:spPr>
          <a:xfrm>
            <a:off x="1471325" y="3189795"/>
            <a:ext cx="2149154" cy="32158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31" y="473336"/>
            <a:ext cx="3675011" cy="52981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13" y="473335"/>
            <a:ext cx="3675011" cy="529814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68028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7698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5955724" y="402072"/>
            <a:ext cx="1994648" cy="29384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3680040" y="402072"/>
            <a:ext cx="1994648" cy="29384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2904"/>
          <a:stretch/>
        </p:blipFill>
        <p:spPr>
          <a:xfrm>
            <a:off x="367487" y="1871276"/>
            <a:ext cx="3506942" cy="46439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2904"/>
          <a:stretch/>
        </p:blipFill>
        <p:spPr>
          <a:xfrm>
            <a:off x="8141702" y="1871276"/>
            <a:ext cx="3506942" cy="464392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0853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7328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5693" r="10980" b="5319"/>
          <a:stretch/>
        </p:blipFill>
        <p:spPr>
          <a:xfrm>
            <a:off x="4274050" y="97344"/>
            <a:ext cx="3811712" cy="63959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4"/>
              </a:rPr>
              <a:t>https</a:t>
            </a:r>
            <a:r>
              <a:rPr lang="es-ES" sz="1000" dirty="0">
                <a:hlinkClick r:id="rId4"/>
              </a:rPr>
              <a:t>://</a:t>
            </a:r>
            <a:r>
              <a:rPr lang="es-ES" sz="1000" dirty="0" smtClean="0">
                <a:hlinkClick r:id="rId4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52763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29531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4045" r="5364" b="4570"/>
          <a:stretch/>
        </p:blipFill>
        <p:spPr>
          <a:xfrm>
            <a:off x="2517169" y="717416"/>
            <a:ext cx="3616503" cy="54470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4045" r="5364" b="4570"/>
          <a:stretch/>
        </p:blipFill>
        <p:spPr>
          <a:xfrm>
            <a:off x="6244975" y="717416"/>
            <a:ext cx="3616503" cy="54470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4045" r="5364" b="4570"/>
          <a:stretch/>
        </p:blipFill>
        <p:spPr>
          <a:xfrm>
            <a:off x="4395626" y="958527"/>
            <a:ext cx="3616503" cy="54470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4"/>
              </a:rPr>
              <a:t>https</a:t>
            </a:r>
            <a:r>
              <a:rPr lang="es-ES" sz="1000" dirty="0">
                <a:hlinkClick r:id="rId4"/>
              </a:rPr>
              <a:t>://</a:t>
            </a:r>
            <a:r>
              <a:rPr lang="es-ES" sz="1000" dirty="0" smtClean="0">
                <a:hlinkClick r:id="rId4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069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7" y="749300"/>
            <a:ext cx="5858933" cy="4394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3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96223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71331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5244" r="9468" b="7865"/>
          <a:stretch/>
        </p:blipFill>
        <p:spPr>
          <a:xfrm>
            <a:off x="344453" y="71293"/>
            <a:ext cx="2196899" cy="32671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5244" r="9468" b="7865"/>
          <a:stretch/>
        </p:blipFill>
        <p:spPr>
          <a:xfrm>
            <a:off x="108149" y="3138422"/>
            <a:ext cx="2196899" cy="3267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5244" r="9468" b="7865"/>
          <a:stretch/>
        </p:blipFill>
        <p:spPr>
          <a:xfrm>
            <a:off x="9483046" y="71293"/>
            <a:ext cx="2196899" cy="32671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5244" r="9468" b="7865"/>
          <a:stretch/>
        </p:blipFill>
        <p:spPr>
          <a:xfrm>
            <a:off x="9246742" y="3138422"/>
            <a:ext cx="2196899" cy="32671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2904"/>
          <a:stretch/>
        </p:blipFill>
        <p:spPr>
          <a:xfrm>
            <a:off x="3719870" y="334566"/>
            <a:ext cx="4584657" cy="607103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49217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8064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659438" y="453443"/>
            <a:ext cx="1994648" cy="29384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6370156" y="2177789"/>
            <a:ext cx="1994648" cy="29384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9276031" y="3128149"/>
            <a:ext cx="1994648" cy="29384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5992" r="10331" b="7716"/>
          <a:stretch/>
        </p:blipFill>
        <p:spPr>
          <a:xfrm>
            <a:off x="3565313" y="1325033"/>
            <a:ext cx="1994648" cy="29384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4"/>
              </a:rPr>
              <a:t>https</a:t>
            </a:r>
            <a:r>
              <a:rPr lang="es-ES" sz="1000" dirty="0">
                <a:hlinkClick r:id="rId4"/>
              </a:rPr>
              <a:t>://</a:t>
            </a:r>
            <a:r>
              <a:rPr lang="es-ES" sz="1000" dirty="0" smtClean="0">
                <a:hlinkClick r:id="rId4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8351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4798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5093" r="12924" b="5168"/>
          <a:stretch/>
        </p:blipFill>
        <p:spPr>
          <a:xfrm>
            <a:off x="657546" y="294365"/>
            <a:ext cx="3534309" cy="58482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4045" r="5364" b="4570"/>
          <a:stretch/>
        </p:blipFill>
        <p:spPr>
          <a:xfrm>
            <a:off x="7428217" y="169359"/>
            <a:ext cx="3965824" cy="59732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10773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27193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684821" y="6359570"/>
            <a:ext cx="250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9813"/>
          <a:stretch/>
        </p:blipFill>
        <p:spPr>
          <a:xfrm>
            <a:off x="3543890" y="349322"/>
            <a:ext cx="4930607" cy="58357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4"/>
              </a:rPr>
              <a:t>https</a:t>
            </a:r>
            <a:r>
              <a:rPr lang="es-ES" sz="1000" dirty="0">
                <a:hlinkClick r:id="rId4"/>
              </a:rPr>
              <a:t>://</a:t>
            </a:r>
            <a:r>
              <a:rPr lang="es-ES" sz="1000" dirty="0" smtClean="0">
                <a:hlinkClick r:id="rId4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1831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4" y="308224"/>
            <a:ext cx="2369589" cy="34161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25" y="3389558"/>
            <a:ext cx="2369589" cy="34161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96" y="308224"/>
            <a:ext cx="2369589" cy="34161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59" y="795915"/>
            <a:ext cx="4494944" cy="449494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1219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1678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092593" y="6426153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7" r="17311"/>
          <a:stretch/>
        </p:blipFill>
        <p:spPr>
          <a:xfrm>
            <a:off x="4798031" y="1479479"/>
            <a:ext cx="2662304" cy="41944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5093" r="12924" b="5168"/>
          <a:stretch/>
        </p:blipFill>
        <p:spPr>
          <a:xfrm>
            <a:off x="534257" y="578543"/>
            <a:ext cx="3234558" cy="53522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5093" r="12924" b="5168"/>
          <a:stretch/>
        </p:blipFill>
        <p:spPr>
          <a:xfrm>
            <a:off x="8176517" y="758574"/>
            <a:ext cx="3234558" cy="535221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131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2309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13" y="595901"/>
            <a:ext cx="4292722" cy="61886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7" y="226605"/>
            <a:ext cx="4692680" cy="67652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0107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8"/>
          <a:stretch/>
        </p:blipFill>
        <p:spPr>
          <a:xfrm>
            <a:off x="2590656" y="175842"/>
            <a:ext cx="2701011" cy="5293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7" t="41491" r="3542"/>
          <a:stretch/>
        </p:blipFill>
        <p:spPr>
          <a:xfrm>
            <a:off x="5291667" y="2068276"/>
            <a:ext cx="4817534" cy="3401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1432" y="1469149"/>
            <a:ext cx="503767" cy="750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1469148"/>
            <a:ext cx="503767" cy="750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3230" y="2933324"/>
            <a:ext cx="452969" cy="6745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8" y="2933324"/>
            <a:ext cx="452969" cy="6745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624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082319" y="640560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2"/>
              </a:rPr>
              <a:t>www.tumeaprendes.com</a:t>
            </a:r>
            <a:endParaRPr lang="es-ES" sz="1000" dirty="0" smtClean="0"/>
          </a:p>
          <a:p>
            <a:pPr algn="ctr"/>
            <a:r>
              <a:rPr lang="es-ES" sz="1000" dirty="0" smtClean="0"/>
              <a:t> María </a:t>
            </a:r>
            <a:r>
              <a:rPr lang="es-ES" sz="1000" dirty="0" err="1" smtClean="0"/>
              <a:t>Silveria</a:t>
            </a:r>
            <a:r>
              <a:rPr lang="es-ES" sz="1000" dirty="0" smtClean="0"/>
              <a:t> García Fernández</a:t>
            </a:r>
            <a:endParaRPr lang="es-ES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7804" r="6012" b="7852"/>
          <a:stretch/>
        </p:blipFill>
        <p:spPr>
          <a:xfrm>
            <a:off x="7820627" y="1307970"/>
            <a:ext cx="3657983" cy="5097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23" y="-86590"/>
            <a:ext cx="475699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7804" r="6012" b="7852"/>
          <a:stretch/>
        </p:blipFill>
        <p:spPr>
          <a:xfrm>
            <a:off x="372130" y="1441533"/>
            <a:ext cx="3466297" cy="48305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5360" y="6342585"/>
            <a:ext cx="18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hlinkClick r:id="rId5"/>
              </a:rPr>
              <a:t>https</a:t>
            </a:r>
            <a:r>
              <a:rPr lang="es-ES" sz="1000" dirty="0">
                <a:hlinkClick r:id="rId5"/>
              </a:rPr>
              <a:t>://</a:t>
            </a:r>
            <a:r>
              <a:rPr lang="es-ES" sz="1000" dirty="0" smtClean="0">
                <a:hlinkClick r:id="rId5"/>
              </a:rPr>
              <a:t>www.juegaterapia.org</a:t>
            </a:r>
            <a:endParaRPr lang="es-ES" sz="1000" dirty="0" smtClean="0"/>
          </a:p>
          <a:p>
            <a:pPr algn="ctr"/>
            <a:r>
              <a:rPr lang="es-ES" sz="1000" dirty="0" smtClean="0"/>
              <a:t>Imágenes </a:t>
            </a:r>
            <a:r>
              <a:rPr lang="es-ES" sz="1000" dirty="0" err="1" smtClean="0"/>
              <a:t>baby</a:t>
            </a:r>
            <a:r>
              <a:rPr lang="es-ES" sz="1000" dirty="0" smtClean="0"/>
              <a:t> pelones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4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253</Words>
  <Application>Microsoft Office PowerPoint</Application>
  <PresentationFormat>Panorámica</PresentationFormat>
  <Paragraphs>85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García Fernández</dc:creator>
  <cp:lastModifiedBy>María García Fernández</cp:lastModifiedBy>
  <cp:revision>22</cp:revision>
  <dcterms:created xsi:type="dcterms:W3CDTF">2017-10-15T17:17:19Z</dcterms:created>
  <dcterms:modified xsi:type="dcterms:W3CDTF">2018-01-31T21:58:51Z</dcterms:modified>
</cp:coreProperties>
</file>